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19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11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7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90907" r:id="rId1"/>
    <p:sldMasterId id="2147490925" r:id="rId2"/>
    <p:sldMasterId id="2147490954" r:id="rId3"/>
    <p:sldMasterId id="2147490969" r:id="rId4"/>
    <p:sldMasterId id="2147492095" r:id="rId5"/>
    <p:sldMasterId id="2147492109" r:id="rId6"/>
    <p:sldMasterId id="2147495763" r:id="rId7"/>
    <p:sldMasterId id="2147495799" r:id="rId8"/>
    <p:sldMasterId id="2147495825" r:id="rId9"/>
    <p:sldMasterId id="2147496478" r:id="rId10"/>
    <p:sldMasterId id="2147496492" r:id="rId11"/>
    <p:sldMasterId id="2147496507" r:id="rId12"/>
    <p:sldMasterId id="2147498636" r:id="rId13"/>
    <p:sldMasterId id="2147498650" r:id="rId14"/>
    <p:sldMasterId id="2147499414" r:id="rId15"/>
  </p:sldMasterIdLst>
  <p:notesMasterIdLst>
    <p:notesMasterId r:id="rId35"/>
  </p:notesMasterIdLst>
  <p:sldIdLst>
    <p:sldId id="574" r:id="rId16"/>
    <p:sldId id="258" r:id="rId17"/>
    <p:sldId id="579" r:id="rId18"/>
    <p:sldId id="577" r:id="rId19"/>
    <p:sldId id="474" r:id="rId20"/>
    <p:sldId id="575" r:id="rId21"/>
    <p:sldId id="293" r:id="rId22"/>
    <p:sldId id="294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</p:sldIdLst>
  <p:sldSz cx="9906000" cy="6858000" type="A4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  <a:srgbClr val="00FF00"/>
    <a:srgbClr val="FF0000"/>
    <a:srgbClr val="00CCFF"/>
    <a:srgbClr val="0066FF"/>
    <a:srgbClr val="9999FF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362" autoAdjust="0"/>
    <p:restoredTop sz="94660"/>
  </p:normalViewPr>
  <p:slideViewPr>
    <p:cSldViewPr>
      <p:cViewPr>
        <p:scale>
          <a:sx n="73" d="100"/>
          <a:sy n="73" d="100"/>
        </p:scale>
        <p:origin x="-1254" y="-1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87AD35B-35D5-4DE0-A31E-D5E61A34A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48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7A6B27-8185-4D66-81F0-C69416E0356F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6F0074-70DF-4F68-B2F2-A8B49DE625B1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171EF12-3437-4F12-A4A7-7E904BFE6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B87F426-DED0-4598-B6F5-CE1ACFD69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BAEBC-A036-476B-84B7-846EB04B71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F9BB1-7010-443D-8AD4-A7648EAA3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8EF00-1FEC-4899-AA74-6BA6DC996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94556-D952-4C67-8FAC-8EFC4C104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E440F-FE2C-4820-923B-0AF125720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6DA4-DDFA-4CCC-A8C1-11965E3BF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7E227-A4F5-4366-9475-22D807F05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0284C-C9E7-4839-8533-E56EA5DD5B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F511-CA11-4CB7-88A1-84B24ECC6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D82E9-EBD0-46C1-B7B7-D4C2559A4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CE6F38B-ECA4-4596-83F3-3107A10BAE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17048-FF5E-4DC1-8184-561C486B8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F9558-241A-4291-A685-2CEABD52B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45083-8578-4BA1-9495-86F62416AF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6377F-43CB-487F-9C94-8D85979948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51E96-5D55-4EE7-9B08-367ACF6EC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E2D29-31F5-478D-8215-6B34357CA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ED91F-DE88-4FE1-ABDD-ABFC8FFA2E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1E892-14B0-4403-85EE-5AFA376FF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CABA4-F8A4-4541-8BE5-E4983C46E1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CE885-766C-4E65-88F2-59E7FE9FE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AD9FFCF-875C-47E1-91B2-E415D1D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B176E-AE9D-4E0E-8491-3E7299A41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DF50B-81E6-4973-9050-E8CDA3BA3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C4366-BB68-4BE5-B0A9-96D49F2B6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A9F53-B98A-452E-BBD5-4285B3920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F1BDC-D012-4C67-881D-B600ACFA49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9A9E977-33C0-469E-BDEB-1A1EE43FA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7AA8B-9A6A-458F-B9B5-F90EC5C1C1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0EFF4-2E87-46E8-AA91-B3117FAA6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78486-5E5E-43F1-BCF7-331B17D62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51457-806B-42C5-8791-FAE93839F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9264370-5A8D-4A0C-A9DE-35C13DD12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2CDB8-B394-4120-9279-205E39A09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364F5-B368-4312-836C-2A57C9C1B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0ED4E-EF6F-43A9-A431-8EE587629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8DCE5-3437-4630-BAA5-3D55616C06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1989E-3FFA-4A3E-B9FB-13A4675FE9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BAE52-D8CA-4D4C-8ED4-CD6FC58C00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CBECE-14D9-4B72-A6E0-93527BA9F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497A8-9D4E-41E1-8386-6CEC458661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304800"/>
            <a:ext cx="84201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55700" y="16764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764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25F15-E106-468C-B3DA-5B4C4B0D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E81DF-0B57-46A4-A5B6-2D95C9F01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B8528CE-07BF-41FB-A22A-568FE78C1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854F0-612E-4B15-80CB-B6A59AA2F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6859E-6728-45CB-BD53-90216EE88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7F2C1-5B4E-4E0B-80C4-522DC7C1E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54CC4-54F6-418B-87BD-5B2ACE3583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23F45-7606-495C-B880-C72BA2603B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04D5F-C545-4756-B807-87D3CD1485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09886-CD67-4330-BB1A-F87FFB744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ACE30-5C20-4B95-8A94-CDA40A20F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1C54F-981C-4873-822C-AB65ADC394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FB92-C95E-4A75-B019-8C56675D6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06396D4-7401-4A4C-90E0-DB3A2E177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6DD06B7-DFC6-48AE-931C-DDC30FFA2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7DE3D85-B1F7-4BFD-80B9-750F46947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B92ED-E13D-42D1-8A74-7E9673086D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68DF3-A623-4CA1-B336-A4D871FCE0FC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4A75-5B23-4F77-8261-B2A7B9179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79BB2-9520-437D-916D-B2D6DCF68A2C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88C54-11B1-484E-9368-1023C3047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FDA87-8C40-459C-A957-1AF0798AB84A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B5368-770B-4FED-A549-5E4827619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9A034-20EC-4E67-B104-6D50E42F9363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5A2EF-F6D6-43CC-8733-B70F3C1AFA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6BA42-DA41-4022-96FF-5952C9FDDCB9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717DC-3638-47DC-86BA-1777A76296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A45BC-1C57-4659-9DCC-9F8E06955E0A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2CECB-054B-4129-B7A0-7915B4FA2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BF73F-ED13-4CE2-BA7C-844AF063A87A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AA9A2-2105-4EE4-B93D-B082181100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155D24F-9EEB-4A47-AE23-7B45114EF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F3910-6C6D-46DB-967A-C10E67679CE7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7260-4056-4D1B-AB70-5659F9524A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ED953-B568-47E4-8089-2D54D651BD4B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148DB-5CCF-4EBA-91B7-0DA46B4C8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0F811-03A4-441D-9646-7A5EF23DA898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C789B-7240-4500-BA59-B1789F6D9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5C305-19D8-4235-8C4A-478A85F5F0C0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FA43F-DB47-49DC-A0EC-F57DB2C5F7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A66F532-CF85-4156-960A-B370EE0B1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D3520C0-9EBD-4DF0-886A-677EEBAAB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A7DB452-703C-4C46-9CFF-D434D21DB142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7C5CB36-5B12-4BF0-B700-14E8E7D87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B695133-B5EB-4B0B-8736-C15301715FB4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85BED70-81D7-46C3-85ED-C70259F2D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61E8F8E-EE30-43FF-AEA4-ACA3BED1994F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341A25A6-8A31-4E2B-806B-1E9FF547CC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3619690-5B3E-465E-9DB1-75949C1EACE5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EF160B32-5D7A-4BBB-A863-FA038B3BB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A79EA1C-24ED-4104-8CF1-4AEA5644B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840262C-0487-4687-8953-30677DBDF70F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E6D1FEAE-3CB4-4715-8B14-DC7906605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642FD762-1916-40AD-9797-9F2EABDCBB54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0F41204-0C2B-4FEB-B27B-FED42D2A69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AE579FF8-BA30-476A-BEEA-4C78597D94E7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4E4C288-03E4-4981-8A65-1CD64BE3CA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F160636D-0A22-4D24-BF58-2C9B1783C5A3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96DA931-2F30-4C20-BBF3-9D3B7EDDA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3DB1FC19-43DB-44F2-B67B-0284CAF4A2C3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7E03972-3A8A-4899-9481-2128E635A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2CFBF04-BAA8-4337-8ED8-F96F9AD6C6EA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7E39232-CEF2-4FB6-B867-185845BDD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BC82DE1-B46D-4614-AD91-35E3F3A1820A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0FDE922-4652-4B7D-9030-B782A54337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11152463-6384-4F0B-8A01-FF77C9E10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AFDD9A8-E96F-49E2-BE22-A48F6E6531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9554BAA-8C59-4C25-835D-C41B08631D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5B328-967E-4FE0-B23F-EC9F51F15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BC82D22-387A-4C4E-AB35-272F5C1D4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8C3A386-01E9-4C07-868B-D927D1FA2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6F12BBC7-5132-4730-9007-6FE6DDA7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3119F27F-ACDE-4A71-ABB2-4E92B4CFF9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4DEA8FB5-8D76-414B-936E-AD2D8B2FB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50DCF11-06E6-478F-AEE6-BA436E605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A9E6B4A8-1F58-4081-99DC-6D2541262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253239D-D33E-41C7-80E6-D01381E31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337607A-79E1-4C88-A1AC-CA4057355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E11F1DF9-CE86-4F2A-A5AF-AFA950F5B8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3436C-2C2E-4E3E-AF79-FFF5B9817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52A1926-27FA-4739-A727-7E662AF57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91E15FD-DC54-463A-AB7B-BD19F4D15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2585E7A-57FF-48D3-8B4A-0AF10FD82E03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FAE98748-2172-4FC9-B868-C2578DD52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ED81BC6-AFE8-4CAC-9264-481A2A7EB704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2612A7B-931E-457B-82BC-4B00CBA54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1145AB9-A7BF-45B3-A766-0C85693C110E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BBC35B3D-A82A-476E-A275-3AB2F6C3A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949CA9D-0741-4F35-8A09-259A7F631C31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5629D447-802D-4BEA-AA6B-6A8AA82F5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6CB4A557-20D6-4E6F-9414-C80771DF82EF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C8F45D2-BF70-4AFE-8278-51B20EFE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CFC92C5-3E26-4406-B425-951A5D8F076D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F0F6E6EA-42AB-4DB6-8D36-B1BC2B74C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30D432F8-DB87-49E4-8E82-2F7DEEE17C58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338AF9B-9A6D-4E84-9FED-913003145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A38BF62C-045C-4F9F-A417-94670C477430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C75E2CBD-D5E5-4AAB-BC49-CBB4099EF3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28A1A39-D62B-4775-847D-81CAD26F8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5763D-4658-4F9A-BD73-8EA5E11486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2CF269AE-4B89-4C9D-B212-CC478321F2D3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D7B61DA-1016-4563-AB4A-A63A2C9742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1F6411AE-B132-4987-B2E5-724C668DE22D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0CA13D1-12D7-4ECC-9692-D08E4CFEE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31D3E66-89E7-4BD6-B7E3-E9F1526F7F5F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8287834E-14BE-4E10-AFEE-9DE079FEE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D0645-4655-427A-A9CE-D69E20FAF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25B7-7715-4C12-8E49-BF77C5CE8E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4E213A-C0FD-44EC-A16C-084546F49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17426-3A57-447F-BC44-3F600547E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BAD15-BC5D-4655-981D-7A1FD0C3D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4568C-9878-4A94-810B-131496AD7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13B11-A4CF-4DFE-B4ED-D3C4E8A98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631-AF5C-4B24-B76E-130BC8A71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04664-3518-4F50-A106-2D78FD6699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1E0C6BC-06BA-4366-A5E9-455929CB2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866EDF31-6982-438A-A942-105C8B429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060DA-A018-4ACA-85FB-0745950A6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CC7F8-FE12-42EB-A2E0-A08899B82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C8EB5-B2DE-4185-A0B4-A7479E980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A1E9C-07DD-48F2-A39C-4E4E9D09B8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D162E-0E1A-4BA0-B6FA-897B10FD6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A523D-7C2D-4EEA-B0A9-78F9E3940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49BC8-8020-45AC-A6CD-3A1652821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FF3BF-88E9-4649-92A5-C25C34E2D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56276-A415-436F-B4AE-E12D49265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FCF68BB-DFD3-4528-80CE-41F360A54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0B27A-AC3A-4714-B75D-AF2BA591DD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A81B6-5D81-4719-B4DA-6DF986869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95F054D-2421-4161-A0BE-55D0F0DF7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6CA30A9-53BC-47A3-8DB2-FEE5B92573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0ECC6-DE5D-40A8-A71E-219B674BE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F8DCF-237A-4EE6-BDC0-092A1B94D9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91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94D98-A55A-42E8-99C9-0C45643CF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9539B-A662-4B37-B595-71BC5526D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29149-0630-471B-BC9D-DD6365A9A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68C4E-F880-4A53-84D7-980E7E0A65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F0D504F-620F-4221-B581-509726591D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4DBF0-E5B5-4D92-8BBE-0937528BF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MAKASSAR\SLIDE PRESENTASI\BGROUND\businessma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440" y="1591"/>
            <a:ext cx="9912879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D7912-7BDA-4F61-80D0-E08794A4FE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AB5C8-B0E6-47F0-82ED-BA22A565C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00E92-77F0-4A50-B521-EA097DC0E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5D11C-EBEA-403A-947B-C533A0152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15567-5E96-4863-9B56-385793573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D13B7-E764-4E67-AD53-453A9161FC32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89DF8-087A-49A3-840F-854A28C251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5D134-C95F-46B5-BE03-25EEFCA139AC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5F3BE-6F81-452D-9F10-B34CB5028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AD4AC-23B0-4F22-AFA6-AC9DD8E9D48F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A741F-928D-48D4-ACFB-B5D08C6B3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27179-8459-4E12-9258-EC8FEB4E51C1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2546A-F5E2-447A-AF2C-94416BA0D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DEB27A1-B103-4C2F-BBE4-BB40ABBF1A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75073-6026-4033-84EB-65071994DE17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47FC8-450D-468F-9762-67D98E023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17975-7983-4115-88EE-461765F90BB2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DCDBD-3929-496F-A9E2-6C3C7939F2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62CE0-47D6-4119-99FB-89EB034DAEF5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4B719-9652-4946-8BE5-A2F065DE3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DCEF2-2D36-47EE-8ABE-7795A37C76EF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3BCEE-BC3F-48E6-9B42-7CF0C6C356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6FA20-44BA-48CE-B34F-D96C15AE34D7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08F6B-BE02-4DF9-BC68-37DCA9BB4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D1D3F-5C20-4BD7-9AF7-995E879CB296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A6028-6304-4F97-9303-E786887DFA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D38D6-67CC-4475-BB9A-4073FA825065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91194-5B9C-4BD3-A737-F24DC1C94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FCB97-ED1B-4CA1-BE6F-7045DDC341BB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29EEB-ED00-4C65-94F8-BFD3F1C37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E71F9-AF11-4DD5-BAE5-B0D553402AB1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7972F-0C33-4A49-9421-3FADB0985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22F23-8A2F-4444-AFFB-C0868D7EB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5B53EB3-3E83-47A2-AD85-90A84FF5F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6D517-E7C0-4C47-9366-489E0DE4D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1BDDA-8A46-483B-9359-948F797E8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033B2-48DF-42F1-981D-55A5B1A76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E2EC8-4997-4FD0-BA52-C8206659E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D4E92D-B044-44C0-B17C-070F4C5A0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22A31-356D-4158-A37B-BF750EB48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68345-8909-4D43-97E3-AA70AE9A3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D3FFA-1D77-453A-A2A0-5C3FE175A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F27D5-28B6-439E-90DE-5988784B0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DE09F-F307-4B33-88F3-FD3437230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4FA37DB-9287-4D80-9547-4422A5B6A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BDAB8-C9B9-40A9-AA35-72E6F72991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F76CB-968B-4DEF-9EF8-0974152AA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AFD4104A-43B3-4F72-91F6-960BCB75A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E96EBC-F8C8-4384-B0BA-252E2A480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A9CBC42-DD52-4017-9C18-3ABA3C1491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300E10C-B338-4DA7-8C72-448A93C41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A89BB43-F823-4375-953B-8CF034042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38F7BD4-D579-411D-AA84-EBF110942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DF4AB59-BF7A-4CD6-844A-40A323C92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34769F9-F50A-4DFB-A3C0-79B6F3067A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EC7F9EC-F852-4A08-9B6B-0E40A675E3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A39F38-DE58-4BA5-8EFB-53B6D0BC0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89F4577-984C-4C78-B1BE-7B913CCF4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6FC2918-B9B6-40F0-8E4B-FCA0B09B8D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5EBE51D-B1C9-4A72-992D-8AF51193C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11E7EC9-ABFC-456C-B6ED-069E54ED8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36D170C-B0B9-4744-AA38-84F5179159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8DCE0C5-533C-49C5-8973-A9B626C1A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2A1E569-FFB1-4A46-8AB8-A3B1FBB2E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9B0F1B6-85A9-45C5-B36C-421D9251DE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CD02A9-F7E6-495D-BC57-7E1DCB8B66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69F9E71D-DE37-4273-AA5D-CB7CFFD97E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117" r:id="rId1"/>
    <p:sldLayoutId id="2147500118" r:id="rId2"/>
    <p:sldLayoutId id="2147500119" r:id="rId3"/>
    <p:sldLayoutId id="2147500120" r:id="rId4"/>
    <p:sldLayoutId id="2147500121" r:id="rId5"/>
    <p:sldLayoutId id="2147500122" r:id="rId6"/>
    <p:sldLayoutId id="2147500123" r:id="rId7"/>
    <p:sldLayoutId id="2147500124" r:id="rId8"/>
    <p:sldLayoutId id="2147500125" r:id="rId9"/>
    <p:sldLayoutId id="2147500126" r:id="rId10"/>
    <p:sldLayoutId id="2147500127" r:id="rId11"/>
    <p:sldLayoutId id="2147500128" r:id="rId12"/>
    <p:sldLayoutId id="2147500129" r:id="rId13"/>
    <p:sldLayoutId id="2147500130" r:id="rId14"/>
    <p:sldLayoutId id="2147500131" r:id="rId15"/>
    <p:sldLayoutId id="2147500132" r:id="rId16"/>
    <p:sldLayoutId id="2147500133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5CABBF3D-C0C6-4D25-96EF-F88C0E1B7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170" r:id="rId1"/>
    <p:sldLayoutId id="2147500171" r:id="rId2"/>
    <p:sldLayoutId id="2147500172" r:id="rId3"/>
    <p:sldLayoutId id="2147500173" r:id="rId4"/>
    <p:sldLayoutId id="2147500174" r:id="rId5"/>
    <p:sldLayoutId id="2147500175" r:id="rId6"/>
    <p:sldLayoutId id="2147500176" r:id="rId7"/>
    <p:sldLayoutId id="2147500177" r:id="rId8"/>
    <p:sldLayoutId id="2147500178" r:id="rId9"/>
    <p:sldLayoutId id="2147500179" r:id="rId10"/>
    <p:sldLayoutId id="2147500180" r:id="rId11"/>
    <p:sldLayoutId id="2147500181" r:id="rId12"/>
    <p:sldLayoutId id="214750018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15368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15369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pitchFamily="34" charset="0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15370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15363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8843F75A-C119-4D1F-9E66-8847463A3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070" r:id="rId1"/>
    <p:sldLayoutId id="2147500071" r:id="rId2"/>
    <p:sldLayoutId id="2147500072" r:id="rId3"/>
    <p:sldLayoutId id="2147500073" r:id="rId4"/>
    <p:sldLayoutId id="2147500074" r:id="rId5"/>
    <p:sldLayoutId id="2147500075" r:id="rId6"/>
    <p:sldLayoutId id="2147500076" r:id="rId7"/>
    <p:sldLayoutId id="2147500077" r:id="rId8"/>
    <p:sldLayoutId id="2147500183" r:id="rId9"/>
    <p:sldLayoutId id="2147500078" r:id="rId10"/>
    <p:sldLayoutId id="2147500079" r:id="rId11"/>
    <p:sldLayoutId id="2147500184" r:id="rId12"/>
    <p:sldLayoutId id="2147500185" r:id="rId13"/>
    <p:sldLayoutId id="2147500186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FB2533C-9DE8-44FF-8A9F-BAE3757FCE6B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51B6AE2-3B4D-4604-B759-F363E28F3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080" r:id="rId1"/>
    <p:sldLayoutId id="2147500081" r:id="rId2"/>
    <p:sldLayoutId id="2147500082" r:id="rId3"/>
    <p:sldLayoutId id="2147500083" r:id="rId4"/>
    <p:sldLayoutId id="2147500084" r:id="rId5"/>
    <p:sldLayoutId id="2147500085" r:id="rId6"/>
    <p:sldLayoutId id="2147500086" r:id="rId7"/>
    <p:sldLayoutId id="2147500087" r:id="rId8"/>
    <p:sldLayoutId id="2147500088" r:id="rId9"/>
    <p:sldLayoutId id="2147500089" r:id="rId10"/>
    <p:sldLayoutId id="2147500090" r:id="rId11"/>
    <p:sldLayoutId id="2147500187" r:id="rId12"/>
    <p:sldLayoutId id="2147500188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06C047FB-9CB6-4E76-B557-059E9A2401BB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41B8E1B5-06A5-491F-8914-472D1DC0E7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189" r:id="rId1"/>
    <p:sldLayoutId id="2147500190" r:id="rId2"/>
    <p:sldLayoutId id="2147500191" r:id="rId3"/>
    <p:sldLayoutId id="2147500192" r:id="rId4"/>
    <p:sldLayoutId id="2147500193" r:id="rId5"/>
    <p:sldLayoutId id="2147500194" r:id="rId6"/>
    <p:sldLayoutId id="2147500195" r:id="rId7"/>
    <p:sldLayoutId id="2147500196" r:id="rId8"/>
    <p:sldLayoutId id="2147500197" r:id="rId9"/>
    <p:sldLayoutId id="2147500198" r:id="rId10"/>
    <p:sldLayoutId id="2147500199" r:id="rId11"/>
    <p:sldLayoutId id="214750020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18440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</p:grpSp>
        <p:grpSp>
          <p:nvGrpSpPr>
            <p:cNvPr id="18441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Verdana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</p:grpSp>
        <p:grpSp>
          <p:nvGrpSpPr>
            <p:cNvPr id="1844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prstClr val="black"/>
                    </a:solidFill>
                    <a:latin typeface="Verdana"/>
                  </a:endParaRPr>
                </a:p>
              </p:txBody>
            </p:sp>
          </p:grpSp>
        </p:grpSp>
      </p:grpSp>
      <p:sp>
        <p:nvSpPr>
          <p:cNvPr id="18435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lumMod val="75000"/>
                    <a:lumOff val="25000"/>
                  </a:prstClr>
                </a:solidFill>
                <a:latin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lumMod val="75000"/>
                    <a:lumOff val="25000"/>
                  </a:prstClr>
                </a:solidFill>
                <a:latin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prstClr val="black">
                    <a:lumMod val="75000"/>
                    <a:lumOff val="25000"/>
                  </a:prstClr>
                </a:solidFill>
                <a:latin typeface="Verdana"/>
              </a:defRPr>
            </a:lvl1pPr>
          </a:lstStyle>
          <a:p>
            <a:pPr>
              <a:defRPr/>
            </a:pPr>
            <a:fld id="{31ADEB0C-6363-4D8B-A6FE-695A8F452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201" r:id="rId1"/>
    <p:sldLayoutId id="2147500202" r:id="rId2"/>
    <p:sldLayoutId id="2147500203" r:id="rId3"/>
    <p:sldLayoutId id="2147500204" r:id="rId4"/>
    <p:sldLayoutId id="2147500205" r:id="rId5"/>
    <p:sldLayoutId id="2147500206" r:id="rId6"/>
    <p:sldLayoutId id="2147500207" r:id="rId7"/>
    <p:sldLayoutId id="2147500208" r:id="rId8"/>
    <p:sldLayoutId id="2147500209" r:id="rId9"/>
    <p:sldLayoutId id="2147500210" r:id="rId10"/>
    <p:sldLayoutId id="2147500211" r:id="rId11"/>
    <p:sldLayoutId id="2147500212" r:id="rId12"/>
    <p:sldLayoutId id="2147500213" r:id="rId13"/>
    <p:sldLayoutId id="2147500214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B35E40CB-CF86-485D-A786-56516B729D1D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8F6F9D0-ECCA-4FA6-A54A-3C5808498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221" r:id="rId1"/>
    <p:sldLayoutId id="2147500222" r:id="rId2"/>
    <p:sldLayoutId id="2147500223" r:id="rId3"/>
    <p:sldLayoutId id="2147500224" r:id="rId4"/>
    <p:sldLayoutId id="2147500225" r:id="rId5"/>
    <p:sldLayoutId id="2147500226" r:id="rId6"/>
    <p:sldLayoutId id="2147500227" r:id="rId7"/>
    <p:sldLayoutId id="2147500228" r:id="rId8"/>
    <p:sldLayoutId id="2147500229" r:id="rId9"/>
    <p:sldLayoutId id="2147500230" r:id="rId10"/>
    <p:sldLayoutId id="21475002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6152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15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6154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257F2287-E1ED-4535-BEB1-D6460BDEA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99998" r:id="rId1"/>
    <p:sldLayoutId id="2147499999" r:id="rId2"/>
    <p:sldLayoutId id="2147500000" r:id="rId3"/>
    <p:sldLayoutId id="2147500001" r:id="rId4"/>
    <p:sldLayoutId id="2147500002" r:id="rId5"/>
    <p:sldLayoutId id="2147500003" r:id="rId6"/>
    <p:sldLayoutId id="2147500004" r:id="rId7"/>
    <p:sldLayoutId id="2147500005" r:id="rId8"/>
    <p:sldLayoutId id="2147500134" r:id="rId9"/>
    <p:sldLayoutId id="2147500006" r:id="rId10"/>
    <p:sldLayoutId id="2147500007" r:id="rId11"/>
    <p:sldLayoutId id="2147500135" r:id="rId12"/>
    <p:sldLayoutId id="2147500136" r:id="rId1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7176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7177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7178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9349AF9E-5835-4F29-8631-EED009BC8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008" r:id="rId1"/>
    <p:sldLayoutId id="2147500009" r:id="rId2"/>
    <p:sldLayoutId id="2147500010" r:id="rId3"/>
    <p:sldLayoutId id="2147500011" r:id="rId4"/>
    <p:sldLayoutId id="2147500012" r:id="rId5"/>
    <p:sldLayoutId id="2147500013" r:id="rId6"/>
    <p:sldLayoutId id="2147500014" r:id="rId7"/>
    <p:sldLayoutId id="2147500015" r:id="rId8"/>
    <p:sldLayoutId id="2147500137" r:id="rId9"/>
    <p:sldLayoutId id="2147500016" r:id="rId10"/>
    <p:sldLayoutId id="2147500017" r:id="rId11"/>
    <p:sldLayoutId id="2147500138" r:id="rId12"/>
    <p:sldLayoutId id="2147500139" r:id="rId13"/>
    <p:sldLayoutId id="2147500140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pitchFamily="34" charset="0"/>
              </a:defRPr>
            </a:lvl1pPr>
          </a:lstStyle>
          <a:p>
            <a:pPr>
              <a:defRPr/>
            </a:pPr>
            <a:fld id="{88C9D103-CEDF-4AB1-8742-2C94ED4B8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018" r:id="rId1"/>
    <p:sldLayoutId id="2147500141" r:id="rId2"/>
    <p:sldLayoutId id="2147500019" r:id="rId3"/>
    <p:sldLayoutId id="2147500020" r:id="rId4"/>
    <p:sldLayoutId id="2147500021" r:id="rId5"/>
    <p:sldLayoutId id="2147500022" r:id="rId6"/>
    <p:sldLayoutId id="2147500142" r:id="rId7"/>
    <p:sldLayoutId id="2147500023" r:id="rId8"/>
    <p:sldLayoutId id="2147500024" r:id="rId9"/>
    <p:sldLayoutId id="2147500025" r:id="rId10"/>
    <p:sldLayoutId id="214750002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89CA0ACC-09BF-4DFA-8F3D-2549DA388225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9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054B5F9D-4FAB-4E0A-898D-CC9FE1F30C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027" r:id="rId1"/>
    <p:sldLayoutId id="2147500028" r:id="rId2"/>
    <p:sldLayoutId id="2147500029" r:id="rId3"/>
    <p:sldLayoutId id="2147500030" r:id="rId4"/>
    <p:sldLayoutId id="2147500031" r:id="rId5"/>
    <p:sldLayoutId id="2147500032" r:id="rId6"/>
    <p:sldLayoutId id="2147500033" r:id="rId7"/>
    <p:sldLayoutId id="2147500034" r:id="rId8"/>
    <p:sldLayoutId id="2147500035" r:id="rId9"/>
    <p:sldLayoutId id="2147500036" r:id="rId10"/>
    <p:sldLayoutId id="2147500037" r:id="rId11"/>
    <p:sldLayoutId id="2147500038" r:id="rId12"/>
    <p:sldLayoutId id="214750003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10248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0249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10250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10243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46DF3AC-4E33-4064-AB90-694141C4AC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500040" r:id="rId1"/>
    <p:sldLayoutId id="2147500041" r:id="rId2"/>
    <p:sldLayoutId id="2147500042" r:id="rId3"/>
    <p:sldLayoutId id="2147500043" r:id="rId4"/>
    <p:sldLayoutId id="2147500044" r:id="rId5"/>
    <p:sldLayoutId id="2147500045" r:id="rId6"/>
    <p:sldLayoutId id="2147500046" r:id="rId7"/>
    <p:sldLayoutId id="2147500047" r:id="rId8"/>
    <p:sldLayoutId id="2147500143" r:id="rId9"/>
    <p:sldLayoutId id="2147500048" r:id="rId10"/>
    <p:sldLayoutId id="2147500049" r:id="rId11"/>
    <p:sldLayoutId id="2147500144" r:id="rId12"/>
    <p:sldLayoutId id="2147500145" r:id="rId13"/>
    <p:sldLayoutId id="2147500146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E085CBB6-E855-4DE3-960E-0B180AC4D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0147" r:id="rId1"/>
    <p:sldLayoutId id="2147500148" r:id="rId2"/>
    <p:sldLayoutId id="2147500149" r:id="rId3"/>
    <p:sldLayoutId id="2147500150" r:id="rId4"/>
    <p:sldLayoutId id="2147500151" r:id="rId5"/>
    <p:sldLayoutId id="2147500152" r:id="rId6"/>
    <p:sldLayoutId id="2147500153" r:id="rId7"/>
    <p:sldLayoutId id="2147500154" r:id="rId8"/>
    <p:sldLayoutId id="2147500155" r:id="rId9"/>
    <p:sldLayoutId id="2147500156" r:id="rId10"/>
    <p:sldLayoutId id="2147500157" r:id="rId11"/>
    <p:sldLayoutId id="2147500158" r:id="rId12"/>
    <p:sldLayoutId id="2147500159" r:id="rId13"/>
    <p:sldLayoutId id="2147500160" r:id="rId14"/>
    <p:sldLayoutId id="2147500161" r:id="rId15"/>
    <p:sldLayoutId id="2147500162" r:id="rId16"/>
    <p:sldLayoutId id="2147500163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12296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12297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pitchFamily="34" charset="0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12298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pitchFamily="34" charset="0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1229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CB76523-6E57-40B8-ADF4-114C27CD9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500050" r:id="rId1"/>
    <p:sldLayoutId id="2147500051" r:id="rId2"/>
    <p:sldLayoutId id="2147500052" r:id="rId3"/>
    <p:sldLayoutId id="2147500053" r:id="rId4"/>
    <p:sldLayoutId id="2147500054" r:id="rId5"/>
    <p:sldLayoutId id="2147500055" r:id="rId6"/>
    <p:sldLayoutId id="2147500056" r:id="rId7"/>
    <p:sldLayoutId id="2147500057" r:id="rId8"/>
    <p:sldLayoutId id="2147500164" r:id="rId9"/>
    <p:sldLayoutId id="2147500058" r:id="rId10"/>
    <p:sldLayoutId id="2147500059" r:id="rId11"/>
    <p:sldLayoutId id="2147500165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13320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321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133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13315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E3B06FB4-185A-4420-9D54-CB2318404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500060" r:id="rId1"/>
    <p:sldLayoutId id="2147500061" r:id="rId2"/>
    <p:sldLayoutId id="2147500062" r:id="rId3"/>
    <p:sldLayoutId id="2147500063" r:id="rId4"/>
    <p:sldLayoutId id="2147500064" r:id="rId5"/>
    <p:sldLayoutId id="2147500065" r:id="rId6"/>
    <p:sldLayoutId id="2147500066" r:id="rId7"/>
    <p:sldLayoutId id="2147500067" r:id="rId8"/>
    <p:sldLayoutId id="2147500166" r:id="rId9"/>
    <p:sldLayoutId id="2147500068" r:id="rId10"/>
    <p:sldLayoutId id="2147500069" r:id="rId11"/>
    <p:sldLayoutId id="2147500167" r:id="rId12"/>
    <p:sldLayoutId id="2147500168" r:id="rId13"/>
    <p:sldLayoutId id="2147500169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6" Type="http://schemas.openxmlformats.org/officeDocument/2006/relationships/image" Target="../media/image15.jpe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4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8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kurniawan\Downloads\logo kersen\mbs cover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7"/>
            <a:ext cx="9906000" cy="366823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1"/>
            <a:ext cx="7048500" cy="23622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marL="0" indent="0" algn="r" eaLnBrk="1" hangingPunct="1">
              <a:spcBef>
                <a:spcPct val="50000"/>
              </a:spcBef>
              <a:buFontTx/>
              <a:buNone/>
              <a:defRPr/>
            </a:pP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arton" pitchFamily="50" charset="0"/>
              </a:rPr>
              <a:t>MENGENAL DAN </a:t>
            </a:r>
          </a:p>
          <a:p>
            <a:pPr marL="0" indent="0" algn="r" eaLnBrk="1" hangingPunct="1">
              <a:spcBef>
                <a:spcPct val="50000"/>
              </a:spcBef>
              <a:buFontTx/>
              <a:buNone/>
              <a:defRPr/>
            </a:pP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arton" pitchFamily="50" charset="0"/>
              </a:rPr>
              <a:t>MENGELOLA EMOSI</a:t>
            </a:r>
          </a:p>
          <a:p>
            <a:pPr algn="r">
              <a:buFont typeface="Wingdings" pitchFamily="2" charset="2"/>
              <a:buNone/>
              <a:defRPr/>
            </a:pPr>
            <a:endParaRPr lang="id-ID" sz="5400" b="1" dirty="0">
              <a:solidFill>
                <a:schemeClr val="accent1">
                  <a:lumMod val="50000"/>
                </a:schemeClr>
              </a:solidFill>
              <a:latin typeface="Carton" pitchFamily="50" charset="0"/>
            </a:endParaRPr>
          </a:p>
        </p:txBody>
      </p:sp>
      <p:sp>
        <p:nvSpPr>
          <p:cNvPr id="157700" name="TextBox 3"/>
          <p:cNvSpPr txBox="1">
            <a:spLocks noChangeArrowheads="1"/>
          </p:cNvSpPr>
          <p:nvPr/>
        </p:nvSpPr>
        <p:spPr bwMode="auto">
          <a:xfrm>
            <a:off x="3384550" y="4735514"/>
            <a:ext cx="35831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dr. AISAH DAHLAN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227" y="1638993"/>
            <a:ext cx="1475233" cy="293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838200" y="4688373"/>
            <a:ext cx="14752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400">
                <a:latin typeface="Arial Rounded MT Bold" pitchFamily="34" charset="0"/>
              </a:rPr>
              <a:t>SISTIM</a:t>
            </a:r>
            <a:br>
              <a:rPr lang="en-US" sz="1400">
                <a:latin typeface="Arial Rounded MT Bold" pitchFamily="34" charset="0"/>
              </a:rPr>
            </a:br>
            <a:r>
              <a:rPr lang="en-US" sz="1400">
                <a:latin typeface="Arial Rounded MT Bold" pitchFamily="34" charset="0"/>
              </a:rPr>
              <a:t>SYARAF</a:t>
            </a:r>
          </a:p>
        </p:txBody>
      </p:sp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0" y="1638993"/>
            <a:ext cx="1361753" cy="29330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7543800" y="4688373"/>
            <a:ext cx="145428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400" dirty="0">
                <a:latin typeface="Arial Rounded MT Bold" pitchFamily="34" charset="0"/>
              </a:rPr>
              <a:t>BADAN BIOPLASMIC</a:t>
            </a:r>
          </a:p>
        </p:txBody>
      </p:sp>
      <p:pic>
        <p:nvPicPr>
          <p:cNvPr id="20" name="Picture 8" descr="perifer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1638993"/>
            <a:ext cx="1475233" cy="293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9" descr="mesin tubuh manusi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60974" y="1638993"/>
            <a:ext cx="1588712" cy="293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2209800" y="685800"/>
            <a:ext cx="515221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TUBUH MANUSIA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SECARA </a:t>
            </a:r>
            <a:r>
              <a:rPr lang="en-US" sz="2800" b="1" dirty="0"/>
              <a:t>HOLISTIK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3124200" y="4688373"/>
            <a:ext cx="14752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400" dirty="0">
                <a:latin typeface="Arial Rounded MT Bold" pitchFamily="34" charset="0"/>
              </a:rPr>
              <a:t>BADAN SELULER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410200" y="4724400"/>
            <a:ext cx="14752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400" dirty="0">
                <a:latin typeface="Arial Rounded MT Bold" pitchFamily="34" charset="0"/>
              </a:rPr>
              <a:t>PEMBULUH MERIDIAN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3192" y="1603928"/>
            <a:ext cx="3133008" cy="3806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810000" y="1581090"/>
            <a:ext cx="320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rgbClr val="000000"/>
                </a:solidFill>
              </a:rPr>
              <a:t>Prof. Ir. </a:t>
            </a:r>
            <a:r>
              <a:rPr lang="en-US" sz="2000" b="1" dirty="0" err="1">
                <a:solidFill>
                  <a:srgbClr val="000000"/>
                </a:solidFill>
              </a:rPr>
              <a:t>Semyon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Kirlian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83683" y="2590800"/>
            <a:ext cx="211231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4005478" y="5029200"/>
            <a:ext cx="2242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rgbClr val="000000"/>
                </a:solidFill>
                <a:latin typeface="Times New Roman" pitchFamily="18" charset="0"/>
              </a:rPr>
              <a:t>Kirlian Photography</a:t>
            </a:r>
            <a:endParaRPr lang="id-ID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3969700" y="2023646"/>
            <a:ext cx="47933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dari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Rusia</a:t>
            </a:r>
            <a:r>
              <a:rPr lang="en-US" sz="1600" b="1" dirty="0">
                <a:solidFill>
                  <a:srgbClr val="000000"/>
                </a:solidFill>
              </a:rPr>
              <a:t>, </a:t>
            </a:r>
            <a:r>
              <a:rPr lang="en-US" sz="1600" b="1" dirty="0" err="1">
                <a:solidFill>
                  <a:srgbClr val="000000"/>
                </a:solidFill>
              </a:rPr>
              <a:t>membuat</a:t>
            </a:r>
            <a:r>
              <a:rPr lang="en-US" sz="1600" b="1" dirty="0">
                <a:solidFill>
                  <a:srgbClr val="000000"/>
                </a:solidFill>
              </a:rPr>
              <a:t>  </a:t>
            </a:r>
            <a:r>
              <a:rPr lang="en-US" sz="1600" b="1" dirty="0" err="1" smtClean="0">
                <a:solidFill>
                  <a:srgbClr val="000000"/>
                </a:solidFill>
              </a:rPr>
              <a:t>Kirlian</a:t>
            </a:r>
            <a:r>
              <a:rPr lang="en-US" sz="1600" b="1" dirty="0" smtClean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Photography 1939</a:t>
            </a:r>
            <a:endParaRPr lang="en-US" sz="1600" dirty="0"/>
          </a:p>
        </p:txBody>
      </p: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838200" y="762000"/>
            <a:ext cx="78951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err="1"/>
              <a:t>Ilmuan</a:t>
            </a:r>
            <a:r>
              <a:rPr lang="en-US" sz="2800" b="1" dirty="0"/>
              <a:t> yang </a:t>
            </a:r>
            <a:r>
              <a:rPr lang="en-US" sz="2800" b="1" dirty="0" err="1" smtClean="0"/>
              <a:t>Membuktikan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Badan</a:t>
            </a:r>
            <a:r>
              <a:rPr lang="en-US" sz="2800" b="1" dirty="0" smtClean="0"/>
              <a:t> </a:t>
            </a:r>
            <a:r>
              <a:rPr lang="en-US" sz="2800" b="1" dirty="0" err="1"/>
              <a:t>Bioplasmic</a:t>
            </a:r>
            <a:endParaRPr lang="en-US" sz="2800" b="1" dirty="0"/>
          </a:p>
        </p:txBody>
      </p:sp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2590800"/>
            <a:ext cx="310208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"/>
          <p:cNvSpPr txBox="1">
            <a:spLocks noChangeArrowheads="1"/>
          </p:cNvSpPr>
          <p:nvPr/>
        </p:nvSpPr>
        <p:spPr bwMode="auto">
          <a:xfrm>
            <a:off x="6248400" y="4495800"/>
            <a:ext cx="307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err="1"/>
              <a:t>Foto</a:t>
            </a:r>
            <a:r>
              <a:rPr lang="en-US" b="1" dirty="0"/>
              <a:t> </a:t>
            </a:r>
            <a:r>
              <a:rPr lang="en-US" b="1" dirty="0" err="1"/>
              <a:t>Jari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b="1" dirty="0"/>
              <a:t> </a:t>
            </a:r>
            <a:r>
              <a:rPr lang="en-US" b="1" dirty="0" err="1"/>
              <a:t>Manusia</a:t>
            </a:r>
            <a:r>
              <a:rPr lang="en-US" b="1" dirty="0"/>
              <a:t> </a:t>
            </a:r>
          </a:p>
        </p:txBody>
      </p:sp>
      <p:pic>
        <p:nvPicPr>
          <p:cNvPr id="32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33" name="Rounded Rectangle 32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295400" y="1905000"/>
            <a:ext cx="2903124" cy="2599365"/>
            <a:chOff x="381000" y="2306262"/>
            <a:chExt cx="3359306" cy="3208713"/>
          </a:xfrm>
        </p:grpSpPr>
        <p:pic>
          <p:nvPicPr>
            <p:cNvPr id="16" name="Picture 2" descr="C:\Users\acer\Pictures\FOTO AURA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2306262"/>
              <a:ext cx="3356535" cy="320871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917171" y="4900612"/>
              <a:ext cx="2823135" cy="35718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000">
                  <a:solidFill>
                    <a:srgbClr val="000000"/>
                  </a:solidFill>
                  <a:latin typeface="Comic Sans MS" pitchFamily="66" charset="0"/>
                </a:rPr>
                <a:t>Peralatan Foto aura</a:t>
              </a:r>
            </a:p>
          </p:txBody>
        </p:sp>
      </p:grp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600200"/>
            <a:ext cx="417519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2"/>
          <p:cNvSpPr txBox="1">
            <a:spLocks noChangeArrowheads="1"/>
          </p:cNvSpPr>
          <p:nvPr/>
        </p:nvSpPr>
        <p:spPr bwMode="auto">
          <a:xfrm>
            <a:off x="1055327" y="695980"/>
            <a:ext cx="75552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err="1"/>
              <a:t>Alat</a:t>
            </a:r>
            <a:r>
              <a:rPr lang="en-US" sz="2800" b="1" dirty="0"/>
              <a:t> </a:t>
            </a:r>
            <a:r>
              <a:rPr lang="en-US" sz="2800" b="1" dirty="0" err="1"/>
              <a:t>Pendeteksi</a:t>
            </a:r>
            <a:r>
              <a:rPr lang="en-US" sz="2800" b="1" dirty="0"/>
              <a:t> </a:t>
            </a:r>
            <a:r>
              <a:rPr lang="en-US" sz="2800" b="1" dirty="0" err="1"/>
              <a:t>Badan</a:t>
            </a:r>
            <a:r>
              <a:rPr lang="en-US" sz="2800" b="1" dirty="0"/>
              <a:t> </a:t>
            </a:r>
            <a:r>
              <a:rPr lang="en-US" sz="2800" b="1" dirty="0" err="1"/>
              <a:t>Bioplasmic</a:t>
            </a:r>
            <a:r>
              <a:rPr lang="en-US" sz="2800" b="1" dirty="0"/>
              <a:t> </a:t>
            </a:r>
            <a:r>
              <a:rPr lang="en-US" sz="2800" b="1" dirty="0" err="1"/>
              <a:t>Saat</a:t>
            </a:r>
            <a:r>
              <a:rPr lang="en-US" sz="2800" b="1" dirty="0"/>
              <a:t> </a:t>
            </a:r>
            <a:r>
              <a:rPr lang="en-US" sz="2800" b="1" dirty="0" err="1"/>
              <a:t>Ini</a:t>
            </a:r>
            <a:r>
              <a:rPr lang="en-US" sz="2800" b="1" dirty="0"/>
              <a:t> </a:t>
            </a:r>
          </a:p>
        </p:txBody>
      </p:sp>
      <p:pic>
        <p:nvPicPr>
          <p:cNvPr id="2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1" name="Rounded Rectangle 20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2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7667" y="914400"/>
            <a:ext cx="3814814" cy="434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118014" y="5410200"/>
            <a:ext cx="344458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000000"/>
                </a:solidFill>
                <a:latin typeface="Arial Rounded MT Bold" pitchFamily="34" charset="0"/>
              </a:rPr>
              <a:t>BADAN BIOPLASMIC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695950" y="1463457"/>
            <a:ext cx="421005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Gelombang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</a:rPr>
              <a:t>: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</a:rPr>
              <a:t>Eterik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00CCFF"/>
                </a:solidFill>
                <a:latin typeface="Times New Roman" pitchFamily="18" charset="0"/>
              </a:rPr>
              <a:t> Astral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333399"/>
                </a:solidFill>
                <a:latin typeface="Times New Roman" pitchFamily="18" charset="0"/>
              </a:rPr>
              <a:t>Kausal</a:t>
            </a:r>
            <a:endParaRPr lang="en-US" sz="2800" b="1" dirty="0">
              <a:solidFill>
                <a:srgbClr val="333399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333399"/>
                </a:solidFill>
                <a:latin typeface="Times New Roman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Times New Roman" pitchFamily="18" charset="0"/>
              </a:rPr>
              <a:t>Spiritual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2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7667" y="914400"/>
            <a:ext cx="3814814" cy="434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118014" y="5410200"/>
            <a:ext cx="344458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000000"/>
                </a:solidFill>
                <a:latin typeface="Arial Rounded MT Bold" pitchFamily="34" charset="0"/>
              </a:rPr>
              <a:t>BADAN BIOPLASMIC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695950" y="1463457"/>
            <a:ext cx="291465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Gelombang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</a:rPr>
              <a:t>Spiritual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</a:rPr>
              <a:t>: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</a:rPr>
              <a:t>Berdoa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00CCFF"/>
                </a:solidFill>
                <a:latin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CCFF"/>
                </a:solidFill>
                <a:latin typeface="Times New Roman" pitchFamily="18" charset="0"/>
              </a:rPr>
              <a:t>Berniat</a:t>
            </a:r>
            <a:endParaRPr lang="en-US" sz="2800" b="1" dirty="0">
              <a:solidFill>
                <a:srgbClr val="00CCFF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itchFamily="18" charset="0"/>
              </a:rPr>
              <a:t>Berprasangka</a:t>
            </a:r>
            <a:endParaRPr lang="en-US" sz="2800" b="1" dirty="0">
              <a:solidFill>
                <a:srgbClr val="333399"/>
              </a:solidFill>
              <a:latin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13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914400" y="46037"/>
            <a:ext cx="4495800" cy="4525963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endParaRPr lang="en-US" sz="3600" b="1" i="1" dirty="0" smtClean="0">
              <a:latin typeface="Arial Black" pitchFamily="34" charset="0"/>
            </a:endParaRPr>
          </a:p>
          <a:p>
            <a:pPr algn="ctr" eaLnBrk="1" hangingPunct="1">
              <a:buFont typeface="Wingdings 2" pitchFamily="18" charset="2"/>
              <a:buNone/>
            </a:pPr>
            <a:endParaRPr lang="en-US" sz="3600" b="1" i="1" dirty="0" smtClean="0">
              <a:latin typeface="Arial Blac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sz="2800" b="1" i="1" dirty="0" smtClean="0">
                <a:latin typeface="Arial Black" pitchFamily="34" charset="0"/>
              </a:rPr>
              <a:t>	</a:t>
            </a:r>
            <a:r>
              <a:rPr lang="id-ID" sz="2400" b="1" i="1" dirty="0" smtClean="0">
                <a:latin typeface="Arial Black" pitchFamily="34" charset="0"/>
              </a:rPr>
              <a:t>Dunia ini tidak pernah diam, meskipun dalam keheningan selalu bergetar dalam vibrasi yang tidak tertangkap panca indra.</a:t>
            </a:r>
          </a:p>
          <a:p>
            <a:pPr algn="ctr" eaLnBrk="1" hangingPunct="1">
              <a:buFont typeface="Wingdings 2" pitchFamily="18" charset="2"/>
              <a:buNone/>
            </a:pPr>
            <a:endParaRPr lang="id-ID" sz="2800" b="1" i="1" dirty="0" smtClean="0">
              <a:latin typeface="Arial Black" pitchFamily="34" charset="0"/>
            </a:endParaRPr>
          </a:p>
          <a:p>
            <a:pPr algn="ctr" eaLnBrk="1" hangingPunct="1">
              <a:buFont typeface="Wingdings 2" pitchFamily="18" charset="2"/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Albert Camus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id-ID" sz="2000" b="1" dirty="0" smtClean="0">
                <a:solidFill>
                  <a:srgbClr val="C00000"/>
                </a:solidFill>
              </a:rPr>
              <a:t>(1950, seorang sastrawan Aljazair)</a:t>
            </a:r>
          </a:p>
        </p:txBody>
      </p:sp>
      <p:pic>
        <p:nvPicPr>
          <p:cNvPr id="10" name="Picture 4" descr="C:\Users\USER\Downloads\heart-energy-field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200400"/>
            <a:ext cx="3164237" cy="250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C:\Users\USER\Downloads\haar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2295" y="685800"/>
            <a:ext cx="314004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18" name="Rounded Rectangle 17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2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8" name="Picture 5" descr="C:\Users\USER\Downloads\enan15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3844925"/>
            <a:ext cx="23114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143000" y="914400"/>
            <a:ext cx="7435850" cy="4525963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id-ID" b="1" i="1" dirty="0" smtClean="0">
                <a:latin typeface="Arial Black" pitchFamily="34" charset="0"/>
              </a:rPr>
              <a:t>“ Manusia adalah magnet,</a:t>
            </a:r>
            <a:endParaRPr lang="en-US" b="1" i="1" dirty="0" smtClean="0">
              <a:latin typeface="Arial Black" pitchFamily="34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id-ID" b="1" i="1" dirty="0" smtClean="0">
                <a:latin typeface="Arial Black" pitchFamily="34" charset="0"/>
              </a:rPr>
              <a:t>dan setiap detail peristiwa</a:t>
            </a:r>
            <a:r>
              <a:rPr lang="en-US" b="1" i="1" dirty="0" smtClean="0">
                <a:latin typeface="Arial Black" pitchFamily="34" charset="0"/>
              </a:rPr>
              <a:t> </a:t>
            </a:r>
            <a:r>
              <a:rPr lang="id-ID" b="1" i="1" dirty="0" smtClean="0">
                <a:latin typeface="Arial Black" pitchFamily="34" charset="0"/>
              </a:rPr>
              <a:t>yang</a:t>
            </a:r>
            <a:endParaRPr lang="en-US" b="1" i="1" dirty="0" smtClean="0">
              <a:latin typeface="Arial Black" pitchFamily="34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id-ID" b="1" i="1" dirty="0" smtClean="0">
                <a:latin typeface="Arial Black" pitchFamily="34" charset="0"/>
              </a:rPr>
              <a:t>dialaminya datang atas daya</a:t>
            </a:r>
            <a:r>
              <a:rPr lang="en-US" b="1" i="1" dirty="0" smtClean="0">
                <a:latin typeface="Arial Black" pitchFamily="34" charset="0"/>
              </a:rPr>
              <a:t> </a:t>
            </a:r>
            <a:r>
              <a:rPr lang="id-ID" b="1" i="1" dirty="0" smtClean="0">
                <a:latin typeface="Arial Black" pitchFamily="34" charset="0"/>
              </a:rPr>
              <a:t>tarik</a:t>
            </a:r>
            <a:r>
              <a:rPr lang="en-US" b="1" i="1" dirty="0" err="1" smtClean="0">
                <a:latin typeface="Arial Black" pitchFamily="34" charset="0"/>
              </a:rPr>
              <a:t>nya</a:t>
            </a:r>
            <a:r>
              <a:rPr lang="id-ID" b="1" i="1" dirty="0" smtClean="0">
                <a:latin typeface="Arial Black" pitchFamily="34" charset="0"/>
              </a:rPr>
              <a:t> (undangan) sendiri.”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id-ID" dirty="0" smtClean="0">
                <a:solidFill>
                  <a:srgbClr val="FF0000"/>
                </a:solidFill>
              </a:rPr>
              <a:t>Elizabeth Towne,1906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id-ID" dirty="0" smtClean="0">
                <a:solidFill>
                  <a:srgbClr val="FF0000"/>
                </a:solidFill>
              </a:rPr>
              <a:t>( Penulis asal Inggris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2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066800"/>
            <a:ext cx="9080500" cy="1143000"/>
          </a:xfrm>
        </p:spPr>
        <p:txBody>
          <a:bodyPr/>
          <a:lstStyle/>
          <a:p>
            <a:pPr eaLnBrk="1" hangingPunct="1"/>
            <a:r>
              <a:rPr lang="en-US" sz="5400" dirty="0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LAW OF ATRACTION..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2514600"/>
            <a:ext cx="6781800" cy="1219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3600" dirty="0" smtClean="0"/>
              <a:t>HUKUM DAYA TARIK MENARIK </a:t>
            </a:r>
          </a:p>
          <a:p>
            <a:pPr algn="ctr" eaLnBrk="1" hangingPunct="1">
              <a:buFontTx/>
              <a:buNone/>
            </a:pPr>
            <a:r>
              <a:rPr lang="en-US" sz="3600" i="1" dirty="0" smtClean="0">
                <a:solidFill>
                  <a:srgbClr val="002060"/>
                </a:solidFill>
              </a:rPr>
              <a:t>“SESUATU AKAN MENARIK PADA DIRINYA SEGALA HAL YANG SATU SIFAT DENGANNYA”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2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189038"/>
            <a:ext cx="8915400" cy="944562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2"/>
                </a:solidFill>
                <a:latin typeface="Arial Black" pitchFamily="34" charset="0"/>
              </a:rPr>
              <a:t>QS.AZ. ZARIYAT(51) :23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371600" y="2255837"/>
            <a:ext cx="7239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“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Maka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demi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TUHAN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langit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dan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bumi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sungguh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apa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yang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dijanjikan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itu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pasti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terjadi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,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seperti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apa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yang </a:t>
            </a:r>
            <a:r>
              <a:rPr kumimoji="0" lang="en-US" sz="36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kamu</a:t>
            </a: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ucapkan</a:t>
            </a:r>
            <a:r>
              <a:rPr kumimoji="0" lang="id-ID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.</a:t>
            </a:r>
            <a:r>
              <a:rPr kumimoji="0" lang="id-ID" sz="3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”</a:t>
            </a:r>
            <a:endParaRPr kumimoji="0" lang="en-US" sz="36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grpSp>
        <p:nvGrpSpPr>
          <p:cNvPr id="2" name="Group 8"/>
          <p:cNvGrpSpPr/>
          <p:nvPr/>
        </p:nvGrpSpPr>
        <p:grpSpPr>
          <a:xfrm>
            <a:off x="5715000" y="1447800"/>
            <a:ext cx="2590800" cy="2212795"/>
            <a:chOff x="-6159500" y="650875"/>
            <a:chExt cx="10983913" cy="9381331"/>
          </a:xfrm>
        </p:grpSpPr>
        <p:pic>
          <p:nvPicPr>
            <p:cNvPr id="10" name="Picture 8" descr="F:\number-coloring-pages-for-toddler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6159500" y="650875"/>
              <a:ext cx="8229600" cy="9039225"/>
            </a:xfrm>
            <a:prstGeom prst="rect">
              <a:avLst/>
            </a:prstGeom>
            <a:noFill/>
          </p:spPr>
        </p:pic>
        <p:pic>
          <p:nvPicPr>
            <p:cNvPr id="11" name="Picture 9" descr="F:\alphabet-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524000" y="3683793"/>
              <a:ext cx="6348413" cy="6348413"/>
            </a:xfrm>
            <a:prstGeom prst="rect">
              <a:avLst/>
            </a:prstGeom>
            <a:noFill/>
          </p:spPr>
        </p:pic>
      </p:grpSp>
      <p:pic>
        <p:nvPicPr>
          <p:cNvPr id="19" name="Picture 3" descr="C:\Users\SRS\Pictures\tarik nafas.jf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0257" y="4123488"/>
            <a:ext cx="2608943" cy="18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itle 1"/>
          <p:cNvSpPr txBox="1">
            <a:spLocks/>
          </p:cNvSpPr>
          <p:nvPr/>
        </p:nvSpPr>
        <p:spPr bwMode="auto">
          <a:xfrm>
            <a:off x="1676400" y="762000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3600" dirty="0">
                <a:solidFill>
                  <a:schemeClr val="tx2"/>
                </a:solidFill>
              </a:rPr>
              <a:t>CARA PRAKTIS </a:t>
            </a:r>
            <a:endParaRPr lang="en-US" sz="3600" dirty="0" smtClean="0">
              <a:solidFill>
                <a:schemeClr val="tx2"/>
              </a:solidFill>
            </a:endParaRPr>
          </a:p>
          <a:p>
            <a:pPr eaLnBrk="0" hangingPunct="0"/>
            <a:r>
              <a:rPr lang="en-US" sz="3600" dirty="0" smtClean="0">
                <a:solidFill>
                  <a:schemeClr val="tx2"/>
                </a:solidFill>
              </a:rPr>
              <a:t>MENGELOLA </a:t>
            </a:r>
            <a:r>
              <a:rPr lang="en-US" sz="3600" dirty="0">
                <a:solidFill>
                  <a:schemeClr val="tx2"/>
                </a:solidFill>
              </a:rPr>
              <a:t>EMOSI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1143000" y="2103437"/>
            <a:ext cx="466222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ct val="20000"/>
              </a:spcBef>
              <a:buFont typeface="Arial" charset="0"/>
              <a:buAutoNum type="arabicPeriod"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M</a:t>
            </a:r>
            <a:r>
              <a:rPr lang="en-US" dirty="0"/>
              <a:t>ENGAKUI EMOSI SAAT ITU</a:t>
            </a:r>
          </a:p>
          <a:p>
            <a:pPr marL="514350" indent="-514350" eaLnBrk="0" hangingPunct="0">
              <a:spcBef>
                <a:spcPct val="20000"/>
              </a:spcBef>
              <a:buFont typeface="Arial" charset="0"/>
              <a:buAutoNum type="arabicPeriod"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M</a:t>
            </a:r>
            <a:r>
              <a:rPr lang="en-US" dirty="0"/>
              <a:t>EMBUANG EMOSI ENERGI NEGATIF DENGAN TARIK NAFAS PANJANG BERKALI-KALI</a:t>
            </a:r>
          </a:p>
          <a:p>
            <a:pPr marL="514350" indent="-514350" eaLnBrk="0" hangingPunct="0">
              <a:spcBef>
                <a:spcPct val="20000"/>
              </a:spcBef>
              <a:buFont typeface="Arial" charset="0"/>
              <a:buAutoNum type="arabicPeriod"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M</a:t>
            </a:r>
            <a:r>
              <a:rPr lang="en-US" dirty="0"/>
              <a:t>EMINTA EMOSI ENERGI POSITIF</a:t>
            </a:r>
          </a:p>
        </p:txBody>
      </p:sp>
      <p:pic>
        <p:nvPicPr>
          <p:cNvPr id="24" name="Picture 2" descr="C:\Users\SRS\Pictures\keluarin nafas.jf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34857" y="4123488"/>
            <a:ext cx="2608943" cy="18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ounded Rectangle 26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41437"/>
            <a:ext cx="7696200" cy="4525963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b="1" dirty="0" err="1" smtClean="0">
                <a:latin typeface="Comic Sans MS" pitchFamily="66" charset="0"/>
              </a:rPr>
              <a:t>Apakah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solidFill>
                  <a:srgbClr val="FF0066"/>
                </a:solidFill>
                <a:latin typeface="Comic Sans MS" pitchFamily="66" charset="0"/>
              </a:rPr>
              <a:t>Emosi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itu</a:t>
            </a:r>
            <a:r>
              <a:rPr lang="en-US" b="1" dirty="0" smtClean="0">
                <a:latin typeface="Comic Sans MS" pitchFamily="66" charset="0"/>
              </a:rPr>
              <a:t>..?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b="1" dirty="0" smtClean="0">
              <a:latin typeface="Comic Sans MS" pitchFamily="66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mic Sans MS" pitchFamily="66" charset="0"/>
              </a:rPr>
              <a:t>	</a:t>
            </a:r>
            <a:r>
              <a:rPr lang="en-US" b="1" dirty="0" err="1" smtClean="0">
                <a:latin typeface="Comic Sans MS" pitchFamily="66" charset="0"/>
              </a:rPr>
              <a:t>Bahasa</a:t>
            </a:r>
            <a:r>
              <a:rPr lang="en-US" b="1" dirty="0" smtClean="0">
                <a:latin typeface="Comic Sans MS" pitchFamily="66" charset="0"/>
              </a:rPr>
              <a:t> Latin : </a:t>
            </a:r>
            <a:r>
              <a:rPr lang="en-US" b="1" i="1" dirty="0" smtClean="0">
                <a:latin typeface="Comic Sans MS" pitchFamily="66" charset="0"/>
              </a:rPr>
              <a:t>MOVERE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mic Sans MS" pitchFamily="66" charset="0"/>
              </a:rPr>
              <a:t>	</a:t>
            </a:r>
            <a:r>
              <a:rPr lang="en-US" b="1" dirty="0" err="1" smtClean="0">
                <a:latin typeface="Comic Sans MS" pitchFamily="66" charset="0"/>
              </a:rPr>
              <a:t>Artinya</a:t>
            </a:r>
            <a:r>
              <a:rPr lang="en-US" b="1" dirty="0" smtClean="0">
                <a:latin typeface="Comic Sans MS" pitchFamily="66" charset="0"/>
              </a:rPr>
              <a:t> : </a:t>
            </a:r>
            <a:r>
              <a:rPr lang="en-US" b="1" dirty="0" err="1" smtClean="0">
                <a:solidFill>
                  <a:srgbClr val="FF0066"/>
                </a:solidFill>
                <a:latin typeface="Comic Sans MS" pitchFamily="66" charset="0"/>
              </a:rPr>
              <a:t>Menggerakkan</a:t>
            </a:r>
            <a:r>
              <a:rPr lang="en-US" b="1" dirty="0" smtClean="0">
                <a:solidFill>
                  <a:srgbClr val="FF0066"/>
                </a:solidFill>
                <a:latin typeface="Comic Sans MS" pitchFamily="66" charset="0"/>
              </a:rPr>
              <a:t> / </a:t>
            </a:r>
            <a:r>
              <a:rPr lang="en-US" b="1" dirty="0" err="1" smtClean="0">
                <a:solidFill>
                  <a:srgbClr val="FF0066"/>
                </a:solidFill>
                <a:latin typeface="Comic Sans MS" pitchFamily="66" charset="0"/>
              </a:rPr>
              <a:t>Bergerak</a:t>
            </a:r>
            <a:endParaRPr lang="en-US" b="1" dirty="0" smtClean="0">
              <a:solidFill>
                <a:srgbClr val="FF0066"/>
              </a:solidFill>
              <a:latin typeface="Comic Sans MS" pitchFamily="66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b="1" dirty="0" smtClean="0">
                <a:latin typeface="Comic Sans MS" pitchFamily="66" charset="0"/>
              </a:rPr>
              <a:t>	</a:t>
            </a:r>
            <a:r>
              <a:rPr lang="en-US" b="1" dirty="0" err="1" smtClean="0">
                <a:latin typeface="Comic Sans MS" pitchFamily="66" charset="0"/>
              </a:rPr>
              <a:t>Ditambah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awalan</a:t>
            </a:r>
            <a:r>
              <a:rPr lang="en-US" b="1" dirty="0" smtClean="0">
                <a:latin typeface="Comic Sans MS" pitchFamily="66" charset="0"/>
              </a:rPr>
              <a:t> “e” </a:t>
            </a:r>
            <a:r>
              <a:rPr lang="en-US" b="1" dirty="0" err="1" smtClean="0">
                <a:latin typeface="Comic Sans MS" pitchFamily="66" charset="0"/>
              </a:rPr>
              <a:t>untuk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memberi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arti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Bergerak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b="1" i="1" dirty="0" err="1" smtClean="0">
                <a:solidFill>
                  <a:schemeClr val="accent6">
                    <a:lumMod val="50000"/>
                  </a:schemeClr>
                </a:solidFill>
                <a:latin typeface="Comic Sans MS" pitchFamily="66" charset="0"/>
              </a:rPr>
              <a:t>menjauh</a:t>
            </a:r>
            <a:endParaRPr lang="en-US" b="1" i="1" dirty="0" smtClean="0">
              <a:solidFill>
                <a:schemeClr val="accent6">
                  <a:lumMod val="50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1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7"/>
            <a:ext cx="9906000" cy="3668235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1505" y="402373"/>
            <a:ext cx="7262895" cy="508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40157" y="5257800"/>
            <a:ext cx="472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Otak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manusia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terbagi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dua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,</a:t>
            </a:r>
          </a:p>
          <a:p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11738" y="4775890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http://www.blisstree.com</a:t>
            </a:r>
            <a:r>
              <a:rPr lang="en-US" sz="800" dirty="0"/>
              <a:t>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60772" name="TextBox 1"/>
          <p:cNvSpPr txBox="1">
            <a:spLocks noChangeArrowheads="1"/>
          </p:cNvSpPr>
          <p:nvPr/>
        </p:nvSpPr>
        <p:spPr bwMode="auto">
          <a:xfrm>
            <a:off x="762000" y="762000"/>
            <a:ext cx="83661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Setiap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Belahan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Otak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Besar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Manusia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(Cerebrum) </a:t>
            </a:r>
          </a:p>
          <a:p>
            <a:pPr algn="ctr"/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Dibagi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4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Lobus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(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bagian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) </a:t>
            </a:r>
          </a:p>
        </p:txBody>
      </p:sp>
      <p:pic>
        <p:nvPicPr>
          <p:cNvPr id="160780" name="Picture 12" descr="C:\Users\kurniawan\Downloads\logo kersen\otak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828800"/>
            <a:ext cx="6835486" cy="484653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810000" y="2438400"/>
            <a:ext cx="123303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Frontalis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2590800"/>
            <a:ext cx="12747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Parietalis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0" y="3505200"/>
            <a:ext cx="13831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Temporalis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3733800"/>
            <a:ext cx="134363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Occipitalis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6600" y="2971800"/>
            <a:ext cx="113204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Sistim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Limbic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14525" y="4208462"/>
            <a:ext cx="177805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Cerebellum (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otak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Kecil)</a:t>
            </a:r>
          </a:p>
        </p:txBody>
      </p:sp>
      <p:pic>
        <p:nvPicPr>
          <p:cNvPr id="19" name="Picture 2" descr="NEURON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2133600"/>
            <a:ext cx="18161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189767"/>
            <a:ext cx="9906000" cy="3668235"/>
          </a:xfrm>
          <a:prstGeom prst="rect">
            <a:avLst/>
          </a:prstGeom>
          <a:noFill/>
        </p:spPr>
      </p:pic>
      <p:sp>
        <p:nvSpPr>
          <p:cNvPr id="25" name="Rounded Rectangle 24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9" name="Picture 2" descr="C:\Users\kurniawan\Downloads\logo kersen\otak.png"/>
          <p:cNvPicPr>
            <a:picLocks noChangeAspect="1" noChangeArrowheads="1"/>
          </p:cNvPicPr>
          <p:nvPr/>
        </p:nvPicPr>
        <p:blipFill>
          <a:blip r:embed="rId3" cstate="print"/>
          <a:srcRect l="1914" t="2376"/>
          <a:stretch>
            <a:fillRect/>
          </a:stretch>
        </p:blipFill>
        <p:spPr bwMode="auto">
          <a:xfrm>
            <a:off x="961506" y="1371600"/>
            <a:ext cx="7650480" cy="498885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5800" y="685800"/>
            <a:ext cx="59362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SISTEM </a:t>
            </a: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LIMBIK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z="32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letak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32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emosi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</a:p>
        </p:txBody>
      </p:sp>
      <p:grpSp>
        <p:nvGrpSpPr>
          <p:cNvPr id="161795" name="Group 11"/>
          <p:cNvGrpSpPr>
            <a:grpSpLocks/>
          </p:cNvGrpSpPr>
          <p:nvPr/>
        </p:nvGrpSpPr>
        <p:grpSpPr bwMode="auto">
          <a:xfrm>
            <a:off x="1" y="1236663"/>
            <a:ext cx="6762221" cy="287337"/>
            <a:chOff x="-382258" y="974586"/>
            <a:chExt cx="4953000" cy="2286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-382258" y="1089517"/>
              <a:ext cx="4801840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361638" y="974586"/>
              <a:ext cx="209104" cy="228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</p:grpSp>
      <p:sp>
        <p:nvSpPr>
          <p:cNvPr id="161798" name="Line 3"/>
          <p:cNvSpPr>
            <a:spLocks noChangeShapeType="1"/>
          </p:cNvSpPr>
          <p:nvPr/>
        </p:nvSpPr>
        <p:spPr bwMode="auto">
          <a:xfrm>
            <a:off x="5410200" y="4038600"/>
            <a:ext cx="2146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1799" name="Rectangle 9"/>
          <p:cNvSpPr>
            <a:spLocks noChangeArrowheads="1"/>
          </p:cNvSpPr>
          <p:nvPr/>
        </p:nvSpPr>
        <p:spPr bwMode="auto">
          <a:xfrm>
            <a:off x="7586661" y="3810000"/>
            <a:ext cx="12875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 err="1">
                <a:solidFill>
                  <a:srgbClr val="000000"/>
                </a:solidFill>
              </a:rPr>
              <a:t>Amygdala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61800" name="Line 5"/>
          <p:cNvSpPr>
            <a:spLocks noChangeShapeType="1"/>
          </p:cNvSpPr>
          <p:nvPr/>
        </p:nvSpPr>
        <p:spPr bwMode="auto">
          <a:xfrm>
            <a:off x="5486400" y="4343400"/>
            <a:ext cx="13208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1801" name="Rectangle 12"/>
          <p:cNvSpPr>
            <a:spLocks noChangeArrowheads="1"/>
          </p:cNvSpPr>
          <p:nvPr/>
        </p:nvSpPr>
        <p:spPr bwMode="auto">
          <a:xfrm>
            <a:off x="6781800" y="4191000"/>
            <a:ext cx="2005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</a:rPr>
              <a:t>Kelenjar pituiteri</a:t>
            </a:r>
          </a:p>
        </p:txBody>
      </p:sp>
      <p:sp>
        <p:nvSpPr>
          <p:cNvPr id="3" name="Oval 2"/>
          <p:cNvSpPr/>
          <p:nvPr/>
        </p:nvSpPr>
        <p:spPr>
          <a:xfrm>
            <a:off x="4033837" y="2438400"/>
            <a:ext cx="2290763" cy="211455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7"/>
            <a:ext cx="9906000" cy="3668235"/>
          </a:xfrm>
          <a:prstGeom prst="rect">
            <a:avLst/>
          </a:prstGeom>
          <a:noFill/>
        </p:spPr>
      </p:pic>
      <p:sp>
        <p:nvSpPr>
          <p:cNvPr id="21" name="Rounded Rectangle 20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34" name="Picture 27" descr="C:\Users\kurniawan\Downloads\logo kersen\level emos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7300" y="990600"/>
            <a:ext cx="7099069" cy="4733147"/>
          </a:xfrm>
          <a:prstGeom prst="rect">
            <a:avLst/>
          </a:prstGeom>
          <a:noFill/>
        </p:spPr>
      </p:pic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4070350" y="5029200"/>
            <a:ext cx="189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 err="1">
                <a:solidFill>
                  <a:srgbClr val="FF0000"/>
                </a:solidFill>
              </a:rPr>
              <a:t>Nafs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Amarah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23"/>
          <p:cNvSpPr>
            <a:spLocks noChangeArrowheads="1"/>
          </p:cNvSpPr>
          <p:nvPr/>
        </p:nvSpPr>
        <p:spPr bwMode="auto">
          <a:xfrm>
            <a:off x="1410871" y="5029200"/>
            <a:ext cx="1980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 err="1">
                <a:solidFill>
                  <a:srgbClr val="FFFF00"/>
                </a:solidFill>
              </a:rPr>
              <a:t>Nafs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Lawwamah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5943600" y="5029200"/>
            <a:ext cx="247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Nafs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Muthmainnah</a:t>
            </a:r>
            <a:endParaRPr lang="en-US" b="1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9650" y="1295400"/>
            <a:ext cx="3054350" cy="1828800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828" name="Text Box 22"/>
          <p:cNvSpPr txBox="1">
            <a:spLocks noChangeArrowheads="1"/>
          </p:cNvSpPr>
          <p:nvPr/>
        </p:nvSpPr>
        <p:spPr bwMode="auto">
          <a:xfrm>
            <a:off x="1219200" y="4262437"/>
            <a:ext cx="990600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 dirty="0" err="1">
                <a:solidFill>
                  <a:srgbClr val="000000"/>
                </a:solidFill>
              </a:rPr>
              <a:t>Apatis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(apathy)</a:t>
            </a:r>
          </a:p>
        </p:txBody>
      </p:sp>
      <p:sp>
        <p:nvSpPr>
          <p:cNvPr id="162829" name="Text Box 24"/>
          <p:cNvSpPr txBox="1">
            <a:spLocks noChangeArrowheads="1"/>
          </p:cNvSpPr>
          <p:nvPr/>
        </p:nvSpPr>
        <p:spPr bwMode="auto">
          <a:xfrm>
            <a:off x="1892300" y="3804791"/>
            <a:ext cx="1155700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>
                <a:solidFill>
                  <a:srgbClr val="000000"/>
                </a:solidFill>
              </a:rPr>
              <a:t>Sedih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FFFFFF"/>
                </a:solidFill>
              </a:rPr>
              <a:t>(</a:t>
            </a:r>
            <a:r>
              <a:rPr lang="en-US" sz="1400" dirty="0">
                <a:solidFill>
                  <a:srgbClr val="FFFFFF"/>
                </a:solidFill>
              </a:rPr>
              <a:t>grief)</a:t>
            </a:r>
          </a:p>
        </p:txBody>
      </p:sp>
      <p:sp>
        <p:nvSpPr>
          <p:cNvPr id="162830" name="Text Box 25"/>
          <p:cNvSpPr txBox="1">
            <a:spLocks noChangeArrowheads="1"/>
          </p:cNvSpPr>
          <p:nvPr/>
        </p:nvSpPr>
        <p:spPr bwMode="auto">
          <a:xfrm>
            <a:off x="2819400" y="3347591"/>
            <a:ext cx="825500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 smtClean="0">
                <a:solidFill>
                  <a:srgbClr val="000000"/>
                </a:solidFill>
              </a:rPr>
              <a:t>Takut</a:t>
            </a:r>
            <a:r>
              <a:rPr lang="en-US" sz="1500" b="1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FFFFFF"/>
                </a:solidFill>
              </a:rPr>
              <a:t>(fear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62831" name="Text Box 26"/>
          <p:cNvSpPr txBox="1">
            <a:spLocks noChangeArrowheads="1"/>
          </p:cNvSpPr>
          <p:nvPr/>
        </p:nvSpPr>
        <p:spPr bwMode="auto">
          <a:xfrm>
            <a:off x="3409950" y="2911475"/>
            <a:ext cx="12382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>
                <a:solidFill>
                  <a:srgbClr val="000000"/>
                </a:solidFill>
              </a:rPr>
              <a:t>Rakus</a:t>
            </a:r>
            <a:r>
              <a:rPr lang="en-US" sz="1400" dirty="0">
                <a:solidFill>
                  <a:srgbClr val="000000"/>
                </a:solidFill>
              </a:rPr>
              <a:t>                   </a:t>
            </a:r>
            <a:r>
              <a:rPr lang="en-US" sz="1400" dirty="0">
                <a:solidFill>
                  <a:srgbClr val="FFFFFF"/>
                </a:solidFill>
              </a:rPr>
              <a:t>(lust)</a:t>
            </a:r>
          </a:p>
        </p:txBody>
      </p:sp>
      <p:sp>
        <p:nvSpPr>
          <p:cNvPr id="162832" name="Text Box 27"/>
          <p:cNvSpPr txBox="1">
            <a:spLocks noChangeArrowheads="1"/>
          </p:cNvSpPr>
          <p:nvPr/>
        </p:nvSpPr>
        <p:spPr bwMode="auto">
          <a:xfrm>
            <a:off x="4419600" y="2438400"/>
            <a:ext cx="8255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>
                <a:solidFill>
                  <a:srgbClr val="000000"/>
                </a:solidFill>
              </a:rPr>
              <a:t>Marah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(anger)</a:t>
            </a:r>
          </a:p>
        </p:txBody>
      </p:sp>
      <p:sp>
        <p:nvSpPr>
          <p:cNvPr id="162833" name="Text Box 28"/>
          <p:cNvSpPr txBox="1">
            <a:spLocks noChangeArrowheads="1"/>
          </p:cNvSpPr>
          <p:nvPr/>
        </p:nvSpPr>
        <p:spPr bwMode="auto">
          <a:xfrm>
            <a:off x="5105400" y="2057400"/>
            <a:ext cx="99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err="1">
                <a:solidFill>
                  <a:srgbClr val="000000"/>
                </a:solidFill>
              </a:rPr>
              <a:t>sombong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(pride)</a:t>
            </a:r>
          </a:p>
        </p:txBody>
      </p:sp>
      <p:sp>
        <p:nvSpPr>
          <p:cNvPr id="162834" name="Text Box 29"/>
          <p:cNvSpPr txBox="1">
            <a:spLocks noChangeArrowheads="1"/>
          </p:cNvSpPr>
          <p:nvPr/>
        </p:nvSpPr>
        <p:spPr bwMode="auto">
          <a:xfrm>
            <a:off x="5772150" y="1610380"/>
            <a:ext cx="12382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err="1">
                <a:solidFill>
                  <a:srgbClr val="000000"/>
                </a:solidFill>
              </a:rPr>
              <a:t>Semangat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(courage) </a:t>
            </a:r>
          </a:p>
        </p:txBody>
      </p:sp>
      <p:sp>
        <p:nvSpPr>
          <p:cNvPr id="162835" name="Text Box 30"/>
          <p:cNvSpPr txBox="1">
            <a:spLocks noChangeArrowheads="1"/>
          </p:cNvSpPr>
          <p:nvPr/>
        </p:nvSpPr>
        <p:spPr bwMode="auto">
          <a:xfrm>
            <a:off x="6057900" y="1106269"/>
            <a:ext cx="24765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>
                <a:solidFill>
                  <a:srgbClr val="000000"/>
                </a:solidFill>
              </a:rPr>
              <a:t>Menerima</a:t>
            </a:r>
            <a:endParaRPr lang="en-US" sz="1500" b="1" dirty="0">
              <a:solidFill>
                <a:srgbClr val="0000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(acceptance)   </a:t>
            </a:r>
          </a:p>
        </p:txBody>
      </p:sp>
      <p:sp>
        <p:nvSpPr>
          <p:cNvPr id="162836" name="Text Box 31"/>
          <p:cNvSpPr txBox="1">
            <a:spLocks noChangeArrowheads="1"/>
          </p:cNvSpPr>
          <p:nvPr/>
        </p:nvSpPr>
        <p:spPr bwMode="auto">
          <a:xfrm>
            <a:off x="7512050" y="685800"/>
            <a:ext cx="90805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 dirty="0" err="1">
                <a:solidFill>
                  <a:srgbClr val="000000"/>
                </a:solidFill>
              </a:rPr>
              <a:t>Damai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(peace)</a:t>
            </a:r>
          </a:p>
        </p:txBody>
      </p:sp>
      <p:sp>
        <p:nvSpPr>
          <p:cNvPr id="26" name="Text Box 33"/>
          <p:cNvSpPr txBox="1">
            <a:spLocks noChangeArrowheads="1"/>
          </p:cNvSpPr>
          <p:nvPr/>
        </p:nvSpPr>
        <p:spPr bwMode="auto">
          <a:xfrm>
            <a:off x="6108700" y="2895600"/>
            <a:ext cx="2146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 dirty="0" err="1">
                <a:solidFill>
                  <a:schemeClr val="bg1"/>
                </a:solidFill>
                <a:latin typeface="Arial"/>
              </a:rPr>
              <a:t>Zona</a:t>
            </a:r>
            <a:r>
              <a:rPr lang="en-US" sz="2400" b="1" dirty="0">
                <a:solidFill>
                  <a:schemeClr val="bg1"/>
                </a:solidFill>
                <a:latin typeface="Arial"/>
              </a:rPr>
              <a:t> IKHLAS</a:t>
            </a:r>
          </a:p>
          <a:p>
            <a:pPr algn="ctr">
              <a:spcBef>
                <a:spcPct val="50000"/>
              </a:spcBef>
              <a:defRPr/>
            </a:pPr>
            <a:endParaRPr lang="en-US" sz="2000" b="1" dirty="0">
              <a:solidFill>
                <a:schemeClr val="bg1"/>
              </a:solidFill>
              <a:latin typeface="Arial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2000" b="1" dirty="0" err="1">
                <a:solidFill>
                  <a:schemeClr val="bg1"/>
                </a:solidFill>
                <a:latin typeface="Arial"/>
              </a:rPr>
              <a:t>Energi</a:t>
            </a:r>
            <a:r>
              <a:rPr lang="en-US" sz="2000" b="1" dirty="0">
                <a:solidFill>
                  <a:schemeClr val="bg1"/>
                </a:solidFill>
                <a:latin typeface="Arial"/>
              </a:rPr>
              <a:t> (+)</a:t>
            </a:r>
          </a:p>
        </p:txBody>
      </p:sp>
      <p:sp>
        <p:nvSpPr>
          <p:cNvPr id="162841" name="Text Box 33"/>
          <p:cNvSpPr txBox="1">
            <a:spLocks noChangeArrowheads="1"/>
          </p:cNvSpPr>
          <p:nvPr/>
        </p:nvSpPr>
        <p:spPr bwMode="auto">
          <a:xfrm>
            <a:off x="2730500" y="4267200"/>
            <a:ext cx="2146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err="1">
                <a:solidFill>
                  <a:srgbClr val="FFFFFF"/>
                </a:solidFill>
              </a:rPr>
              <a:t>Energi</a:t>
            </a:r>
            <a:r>
              <a:rPr lang="en-US" sz="2000" b="1" dirty="0">
                <a:solidFill>
                  <a:srgbClr val="FFFFFF"/>
                </a:solidFill>
              </a:rPr>
              <a:t> (-)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200" y="762000"/>
            <a:ext cx="362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EMOSI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49" name="Rounded Rectangle 48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63842" name="Picture 4" descr="perifer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524000"/>
            <a:ext cx="3733800" cy="4876800"/>
          </a:xfrm>
        </p:spPr>
      </p:pic>
      <p:sp>
        <p:nvSpPr>
          <p:cNvPr id="163843" name="TextBox 1"/>
          <p:cNvSpPr txBox="1">
            <a:spLocks noChangeArrowheads="1"/>
          </p:cNvSpPr>
          <p:nvPr/>
        </p:nvSpPr>
        <p:spPr bwMode="auto">
          <a:xfrm>
            <a:off x="1475660" y="762000"/>
            <a:ext cx="68301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b="1" dirty="0" smtClean="0"/>
              <a:t>SISTEM SYARAF MANUSIA</a:t>
            </a:r>
            <a:endParaRPr lang="en-US" sz="4000" b="1" dirty="0"/>
          </a:p>
        </p:txBody>
      </p:sp>
      <p:pic>
        <p:nvPicPr>
          <p:cNvPr id="7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64866" name="Picture 4" descr="perifer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913319" y="838200"/>
            <a:ext cx="2699672" cy="3763389"/>
          </a:xfrm>
        </p:spPr>
      </p:pic>
      <p:pic>
        <p:nvPicPr>
          <p:cNvPr id="164867" name="Picture 5" descr="mesin tubuh manusia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961320" y="839850"/>
            <a:ext cx="3039680" cy="3779747"/>
          </a:xfrm>
          <a:noFill/>
        </p:spPr>
      </p:pic>
      <p:sp>
        <p:nvSpPr>
          <p:cNvPr id="164868" name="TextBox 2"/>
          <p:cNvSpPr txBox="1">
            <a:spLocks noChangeArrowheads="1"/>
          </p:cNvSpPr>
          <p:nvPr/>
        </p:nvSpPr>
        <p:spPr bwMode="auto">
          <a:xfrm>
            <a:off x="762000" y="4800600"/>
            <a:ext cx="83375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/>
              <a:t>Sistim</a:t>
            </a:r>
            <a:r>
              <a:rPr lang="en-US" b="1" dirty="0"/>
              <a:t> </a:t>
            </a:r>
            <a:r>
              <a:rPr lang="en-US" b="1" dirty="0" err="1"/>
              <a:t>Syaraf</a:t>
            </a:r>
            <a:r>
              <a:rPr lang="en-US" b="1" dirty="0"/>
              <a:t> </a:t>
            </a:r>
            <a:r>
              <a:rPr lang="en-US" b="1" dirty="0" err="1"/>
              <a:t>Manusia</a:t>
            </a:r>
            <a:r>
              <a:rPr lang="en-US" b="1" dirty="0"/>
              <a:t> </a:t>
            </a:r>
            <a:r>
              <a:rPr lang="en-US" b="1" dirty="0" err="1"/>
              <a:t>Membawa</a:t>
            </a:r>
            <a:r>
              <a:rPr lang="en-US" b="1" dirty="0"/>
              <a:t> “ PESAN </a:t>
            </a:r>
            <a:r>
              <a:rPr lang="en-US" b="1" dirty="0" smtClean="0"/>
              <a:t>“</a:t>
            </a:r>
          </a:p>
          <a:p>
            <a:pPr algn="ctr"/>
            <a:r>
              <a:rPr lang="en-US" b="1" dirty="0" err="1" smtClean="0"/>
              <a:t>ke</a:t>
            </a:r>
            <a:r>
              <a:rPr lang="en-US" b="1" dirty="0" smtClean="0"/>
              <a:t> </a:t>
            </a:r>
            <a:r>
              <a:rPr lang="en-US" b="1" dirty="0" err="1"/>
              <a:t>Seluruh</a:t>
            </a:r>
            <a:r>
              <a:rPr lang="en-US" b="1" dirty="0"/>
              <a:t> </a:t>
            </a:r>
            <a:r>
              <a:rPr lang="en-US" b="1" dirty="0" err="1"/>
              <a:t>Badan</a:t>
            </a:r>
            <a:r>
              <a:rPr lang="en-US" b="1" dirty="0"/>
              <a:t> </a:t>
            </a:r>
            <a:r>
              <a:rPr lang="en-US" b="1" dirty="0" err="1"/>
              <a:t>Manusia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kurniawan\Pictures\Sign\white_background_cover_2010_high_defini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98503" y="1295400"/>
            <a:ext cx="3026297" cy="3445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981200" y="4800600"/>
            <a:ext cx="226290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>
                <a:latin typeface="Arial Rounded MT Bold" pitchFamily="34" charset="0"/>
              </a:rPr>
              <a:t>BADAN SELULER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029200" y="4800600"/>
            <a:ext cx="267975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>
                <a:latin typeface="Arial Rounded MT Bold" pitchFamily="34" charset="0"/>
              </a:rPr>
              <a:t>BADAN BIOPLASMIC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2590800" y="5181600"/>
            <a:ext cx="4228058" cy="4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</a:rPr>
              <a:t>Badan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Manusia</a:t>
            </a:r>
            <a:endParaRPr lang="en-US" sz="3600" b="1" dirty="0"/>
          </a:p>
        </p:txBody>
      </p:sp>
      <p:pic>
        <p:nvPicPr>
          <p:cNvPr id="15" name="Picture 7" descr="mesin tubuh manus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42345" y="1295400"/>
            <a:ext cx="2786427" cy="3397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5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6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mn]b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3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</TotalTime>
  <Words>322</Words>
  <Application>Microsoft Office PowerPoint</Application>
  <PresentationFormat>A4 Paper (210x297 mm)</PresentationFormat>
  <Paragraphs>111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16_Default Design</vt:lpstr>
      <vt:lpstr>Spring</vt:lpstr>
      <vt:lpstr>1_Spring</vt:lpstr>
      <vt:lpstr>8_mn]bs</vt:lpstr>
      <vt:lpstr>Theme3</vt:lpstr>
      <vt:lpstr>2_Spring</vt:lpstr>
      <vt:lpstr>17_Default Design</vt:lpstr>
      <vt:lpstr>3_Spring</vt:lpstr>
      <vt:lpstr>4_Spring</vt:lpstr>
      <vt:lpstr>5_Default Design</vt:lpstr>
      <vt:lpstr>5_Spring</vt:lpstr>
      <vt:lpstr>Custom Design</vt:lpstr>
      <vt:lpstr>1_Custom Design</vt:lpstr>
      <vt:lpstr>6_Spring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LAW OF ATRACTION..</vt:lpstr>
      <vt:lpstr>QS.AZ. ZARIYAT(51) :23</vt:lpstr>
      <vt:lpstr>Slide 19</vt:lpstr>
    </vt:vector>
  </TitlesOfParts>
  <Company>- ETH0 -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div. training SRS</dc:title>
  <dc:creator>haniz hidayat</dc:creator>
  <cp:lastModifiedBy>kurniawan</cp:lastModifiedBy>
  <cp:revision>131</cp:revision>
  <dcterms:created xsi:type="dcterms:W3CDTF">2006-10-04T04:53:40Z</dcterms:created>
  <dcterms:modified xsi:type="dcterms:W3CDTF">2016-01-16T11:35:33Z</dcterms:modified>
</cp:coreProperties>
</file>